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02" r:id="rId2"/>
    <p:sldId id="306" r:id="rId3"/>
    <p:sldId id="307" r:id="rId4"/>
    <p:sldId id="308" r:id="rId5"/>
    <p:sldId id="313" r:id="rId6"/>
    <p:sldId id="314" r:id="rId7"/>
    <p:sldId id="319" r:id="rId8"/>
    <p:sldId id="318" r:id="rId9"/>
    <p:sldId id="320" r:id="rId10"/>
    <p:sldId id="321" r:id="rId11"/>
    <p:sldId id="322" r:id="rId12"/>
    <p:sldId id="324" r:id="rId13"/>
    <p:sldId id="326" r:id="rId14"/>
    <p:sldId id="309" r:id="rId15"/>
    <p:sldId id="310" r:id="rId16"/>
    <p:sldId id="304" r:id="rId17"/>
    <p:sldId id="311" r:id="rId18"/>
    <p:sldId id="332" r:id="rId19"/>
    <p:sldId id="333" r:id="rId20"/>
    <p:sldId id="305" r:id="rId21"/>
    <p:sldId id="316" r:id="rId22"/>
    <p:sldId id="327" r:id="rId23"/>
    <p:sldId id="328" r:id="rId24"/>
    <p:sldId id="329" r:id="rId25"/>
    <p:sldId id="315" r:id="rId26"/>
    <p:sldId id="330" r:id="rId27"/>
    <p:sldId id="331" r:id="rId28"/>
    <p:sldId id="259" r:id="rId29"/>
    <p:sldId id="289" r:id="rId30"/>
    <p:sldId id="287" r:id="rId31"/>
    <p:sldId id="288" r:id="rId32"/>
    <p:sldId id="317" r:id="rId33"/>
    <p:sldId id="303" r:id="rId3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>
    <p:extLst>
      <p:ext uri="{19B8F6BF-5375-455C-9EA6-DF929625EA0E}">
        <p15:presenceInfo xmlns:p15="http://schemas.microsoft.com/office/powerpoint/2012/main" userId="225994730b613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F5"/>
    <a:srgbClr val="282C47"/>
    <a:srgbClr val="292C48"/>
    <a:srgbClr val="2C2D39"/>
    <a:srgbClr val="242630"/>
    <a:srgbClr val="2A1F43"/>
    <a:srgbClr val="0C1B43"/>
    <a:srgbClr val="000000"/>
    <a:srgbClr val="1D222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92" d="100"/>
          <a:sy n="92" d="100"/>
        </p:scale>
        <p:origin x="10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487345124785785E-2"/>
          <c:y val="1.1631085928052648E-2"/>
          <c:w val="0.93051265487521417"/>
          <c:h val="0.862827542949924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0C-4D34-B5B2-D40FC71BA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2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936032946311321E-2"/>
          <c:y val="3.8407358312307724E-2"/>
          <c:w val="0.66673706698902757"/>
          <c:h val="0.89421680722261609"/>
        </c:manualLayout>
      </c:layout>
      <c:lineChart>
        <c:grouping val="standard"/>
        <c:varyColors val="0"/>
        <c:ser>
          <c:idx val="0"/>
          <c:order val="0"/>
          <c:tx>
            <c:strRef>
              <c:f/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8E-40C1-9B39-03D0B9C8733E}"/>
            </c:ext>
          </c:extLst>
        </c:ser>
        <c:ser>
          <c:idx val="2"/>
          <c:order val="2"/>
          <c:tx>
            <c:strRef>
              <c:f/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8E-40C1-9B39-03D0B9C8733E}"/>
            </c:ext>
          </c:extLst>
        </c:ser>
        <c:ser>
          <c:idx val="4"/>
          <c:order val="4"/>
          <c:tx>
            <c:strRef>
              <c:f/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8E-40C1-9B39-03D0B9C8733E}"/>
            </c:ext>
          </c:extLst>
        </c:ser>
        <c:ser>
          <c:idx val="6"/>
          <c:order val="6"/>
          <c:tx>
            <c:strRef>
              <c:f/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8E-40C1-9B39-03D0B9C8733E}"/>
            </c:ext>
          </c:extLst>
        </c:ser>
        <c:ser>
          <c:idx val="8"/>
          <c:order val="8"/>
          <c:tx>
            <c:strRef>
              <c:f/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C8E-40C1-9B39-03D0B9C8733E}"/>
            </c:ext>
          </c:extLst>
        </c:ser>
        <c:ser>
          <c:idx val="10"/>
          <c:order val="10"/>
          <c:tx>
            <c:strRef>
              <c:f/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C8E-40C1-9B39-03D0B9C8733E}"/>
            </c:ext>
          </c:extLst>
        </c:ser>
        <c:ser>
          <c:idx val="12"/>
          <c:order val="12"/>
          <c:tx>
            <c:strRef>
              <c:f/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C8E-40C1-9B39-03D0B9C8733E}"/>
            </c:ext>
          </c:extLst>
        </c:ser>
        <c:ser>
          <c:idx val="14"/>
          <c:order val="14"/>
          <c:tx>
            <c:strRef>
              <c:f/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C8E-40C1-9B39-03D0B9C8733E}"/>
            </c:ext>
          </c:extLst>
        </c:ser>
        <c:ser>
          <c:idx val="16"/>
          <c:order val="16"/>
          <c:tx>
            <c:strRef>
              <c:f/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C8E-40C1-9B39-03D0B9C8733E}"/>
            </c:ext>
          </c:extLst>
        </c:ser>
        <c:ser>
          <c:idx val="18"/>
          <c:order val="18"/>
          <c:tx>
            <c:strRef>
              <c:f/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/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2.4799399999999999E-3</c:v>
                </c:pt>
                <c:pt idx="2">
                  <c:v>1.4291499999999999E-3</c:v>
                </c:pt>
                <c:pt idx="3">
                  <c:v>8.5541299999999996E-4</c:v>
                </c:pt>
                <c:pt idx="4">
                  <c:v>4.9853899999999999E-4</c:v>
                </c:pt>
                <c:pt idx="5">
                  <c:v>5.8115700000000001E-4</c:v>
                </c:pt>
                <c:pt idx="6">
                  <c:v>2.5182500000000001E-4</c:v>
                </c:pt>
                <c:pt idx="7">
                  <c:v>3.0156200000000001E-4</c:v>
                </c:pt>
                <c:pt idx="8">
                  <c:v>3.1127299999999999E-4</c:v>
                </c:pt>
                <c:pt idx="9">
                  <c:v>3.9641200000000001E-4</c:v>
                </c:pt>
                <c:pt idx="10">
                  <c:v>7.0194599999999995E-4</c:v>
                </c:pt>
                <c:pt idx="11">
                  <c:v>2.0018200000000001E-3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C8E-40C1-9B39-03D0B9C8733E}"/>
            </c:ext>
          </c:extLst>
        </c:ser>
        <c:ser>
          <c:idx val="3"/>
          <c:order val="3"/>
          <c:tx>
            <c:strRef>
              <c:f/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0.20614299999999999</c:v>
                </c:pt>
                <c:pt idx="1">
                  <c:v>0.37272100000000002</c:v>
                </c:pt>
                <c:pt idx="2">
                  <c:v>0.52235600000000004</c:v>
                </c:pt>
                <c:pt idx="3">
                  <c:v>0.43161100000000002</c:v>
                </c:pt>
                <c:pt idx="4">
                  <c:v>0.40032800000000002</c:v>
                </c:pt>
                <c:pt idx="5">
                  <c:v>0.32670300000000002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C8E-40C1-9B39-03D0B9C8733E}"/>
            </c:ext>
          </c:extLst>
        </c:ser>
        <c:ser>
          <c:idx val="5"/>
          <c:order val="5"/>
          <c:tx>
            <c:strRef>
              <c:f/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3.9432599999999998E-2</c:v>
                </c:pt>
                <c:pt idx="1">
                  <c:v>7.4690000000000006E-2</c:v>
                </c:pt>
                <c:pt idx="2">
                  <c:v>9.9428299999999997E-2</c:v>
                </c:pt>
                <c:pt idx="3">
                  <c:v>0.101312</c:v>
                </c:pt>
                <c:pt idx="4">
                  <c:v>0.137241</c:v>
                </c:pt>
                <c:pt idx="5">
                  <c:v>0.16386000000000001</c:v>
                </c:pt>
                <c:pt idx="6">
                  <c:v>0.18621399999999999</c:v>
                </c:pt>
                <c:pt idx="7">
                  <c:v>0.11676300000000001</c:v>
                </c:pt>
                <c:pt idx="8">
                  <c:v>0.11197</c:v>
                </c:pt>
                <c:pt idx="9">
                  <c:v>9.2932100000000004E-2</c:v>
                </c:pt>
                <c:pt idx="10">
                  <c:v>7.8439499999999995E-2</c:v>
                </c:pt>
                <c:pt idx="11">
                  <c:v>6.6657999999999995E-2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C8E-40C1-9B39-03D0B9C8733E}"/>
            </c:ext>
          </c:extLst>
        </c:ser>
        <c:ser>
          <c:idx val="7"/>
          <c:order val="7"/>
          <c:tx>
            <c:strRef>
              <c:f/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0.51535699999999995</c:v>
                </c:pt>
                <c:pt idx="1">
                  <c:v>0.42129800000000001</c:v>
                </c:pt>
                <c:pt idx="2">
                  <c:v>0.27383600000000002</c:v>
                </c:pt>
                <c:pt idx="3">
                  <c:v>0.33973100000000001</c:v>
                </c:pt>
                <c:pt idx="4">
                  <c:v>0.30282700000000001</c:v>
                </c:pt>
                <c:pt idx="5">
                  <c:v>0.26994800000000002</c:v>
                </c:pt>
                <c:pt idx="6">
                  <c:v>0.21469299999999999</c:v>
                </c:pt>
                <c:pt idx="7">
                  <c:v>0.19666700000000001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0.15317900000000001</c:v>
                </c:pt>
                <c:pt idx="11">
                  <c:v>0.141739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C8E-40C1-9B39-03D0B9C8733E}"/>
            </c:ext>
          </c:extLst>
        </c:ser>
        <c:ser>
          <c:idx val="9"/>
          <c:order val="9"/>
          <c:tx>
            <c:strRef>
              <c:f/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2.5377400000000001E-2</c:v>
                </c:pt>
                <c:pt idx="1">
                  <c:v>1.9547800000000001E-2</c:v>
                </c:pt>
                <c:pt idx="2">
                  <c:v>2.2151899999999999E-2</c:v>
                </c:pt>
                <c:pt idx="3">
                  <c:v>3.6190600000000003E-2</c:v>
                </c:pt>
                <c:pt idx="4">
                  <c:v>6.8264400000000003E-2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9.1185699999999995E-2</c:v>
                </c:pt>
                <c:pt idx="10">
                  <c:v>9.7094700000000006E-2</c:v>
                </c:pt>
                <c:pt idx="11">
                  <c:v>7.9708799999999996E-2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C8E-40C1-9B39-03D0B9C8733E}"/>
            </c:ext>
          </c:extLst>
        </c:ser>
        <c:ser>
          <c:idx val="11"/>
          <c:order val="11"/>
          <c:tx>
            <c:strRef>
              <c:f/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9.1098399999999996E-2</c:v>
                </c:pt>
                <c:pt idx="1">
                  <c:v>5.52881E-2</c:v>
                </c:pt>
                <c:pt idx="2">
                  <c:v>5.1704800000000002E-2</c:v>
                </c:pt>
                <c:pt idx="3">
                  <c:v>3.50281E-2</c:v>
                </c:pt>
                <c:pt idx="4">
                  <c:v>2.21494E-2</c:v>
                </c:pt>
                <c:pt idx="5">
                  <c:v>6.3636700000000004E-2</c:v>
                </c:pt>
                <c:pt idx="6">
                  <c:v>0.178201</c:v>
                </c:pt>
                <c:pt idx="7">
                  <c:v>0.249139</c:v>
                </c:pt>
                <c:pt idx="8">
                  <c:v>0.29897800000000002</c:v>
                </c:pt>
                <c:pt idx="9">
                  <c:v>0.30350199999999999</c:v>
                </c:pt>
                <c:pt idx="10">
                  <c:v>0.32162200000000002</c:v>
                </c:pt>
                <c:pt idx="11">
                  <c:v>0.37582199999999999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C8E-40C1-9B39-03D0B9C8733E}"/>
            </c:ext>
          </c:extLst>
        </c:ser>
        <c:ser>
          <c:idx val="13"/>
          <c:order val="13"/>
          <c:tx>
            <c:strRef>
              <c:f/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4.6850599999999996E-3</c:v>
                </c:pt>
                <c:pt idx="1">
                  <c:v>3.5010900000000001E-3</c:v>
                </c:pt>
                <c:pt idx="2">
                  <c:v>3.4708E-3</c:v>
                </c:pt>
                <c:pt idx="3">
                  <c:v>2.9829800000000001E-3</c:v>
                </c:pt>
                <c:pt idx="4">
                  <c:v>1.9585499999999999E-3</c:v>
                </c:pt>
                <c:pt idx="5">
                  <c:v>5.8908199999999997E-3</c:v>
                </c:pt>
                <c:pt idx="6">
                  <c:v>1.8223E-2</c:v>
                </c:pt>
                <c:pt idx="7">
                  <c:v>5.4427099999999999E-2</c:v>
                </c:pt>
                <c:pt idx="8">
                  <c:v>7.6384300000000002E-2</c:v>
                </c:pt>
                <c:pt idx="9">
                  <c:v>9.9414000000000002E-2</c:v>
                </c:pt>
                <c:pt idx="10">
                  <c:v>0.110848</c:v>
                </c:pt>
                <c:pt idx="11">
                  <c:v>9.9908999999999998E-2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C8E-40C1-9B39-03D0B9C8733E}"/>
            </c:ext>
          </c:extLst>
        </c:ser>
        <c:ser>
          <c:idx val="15"/>
          <c:order val="15"/>
          <c:tx>
            <c:strRef>
              <c:f/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5.42686E-2</c:v>
                </c:pt>
                <c:pt idx="1">
                  <c:v>1.8234899999999998E-2</c:v>
                </c:pt>
                <c:pt idx="2">
                  <c:v>1.6537400000000001E-2</c:v>
                </c:pt>
                <c:pt idx="3">
                  <c:v>4.28365E-2</c:v>
                </c:pt>
                <c:pt idx="4">
                  <c:v>6.12848E-2</c:v>
                </c:pt>
                <c:pt idx="5">
                  <c:v>4.4366099999999999E-2</c:v>
                </c:pt>
                <c:pt idx="6">
                  <c:v>2.6067799999999999E-2</c:v>
                </c:pt>
                <c:pt idx="7">
                  <c:v>2.71601E-2</c:v>
                </c:pt>
                <c:pt idx="8">
                  <c:v>2.69696E-2</c:v>
                </c:pt>
                <c:pt idx="9">
                  <c:v>2.4706200000000001E-2</c:v>
                </c:pt>
                <c:pt idx="10">
                  <c:v>1.0886099999999999E-2</c:v>
                </c:pt>
                <c:pt idx="11">
                  <c:v>7.6693100000000004E-3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C8E-40C1-9B39-03D0B9C8733E}"/>
            </c:ext>
          </c:extLst>
        </c:ser>
        <c:ser>
          <c:idx val="17"/>
          <c:order val="17"/>
          <c:tx>
            <c:strRef>
              <c:f/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4.6199900000000002E-2</c:v>
                </c:pt>
                <c:pt idx="1">
                  <c:v>2.69876E-2</c:v>
                </c:pt>
                <c:pt idx="2">
                  <c:v>7.4520200000000002E-3</c:v>
                </c:pt>
                <c:pt idx="3">
                  <c:v>8.7515300000000004E-3</c:v>
                </c:pt>
                <c:pt idx="4">
                  <c:v>4.4868599999999996E-3</c:v>
                </c:pt>
                <c:pt idx="5">
                  <c:v>5.1511600000000003E-4</c:v>
                </c:pt>
                <c:pt idx="6">
                  <c:v>7.6310000000000006E-5</c:v>
                </c:pt>
                <c:pt idx="7">
                  <c:v>2.9183000000000002E-5</c:v>
                </c:pt>
                <c:pt idx="8">
                  <c:v>2.2232999999999999E-5</c:v>
                </c:pt>
                <c:pt idx="9">
                  <c:v>3.2141000000000003E-5</c:v>
                </c:pt>
                <c:pt idx="10">
                  <c:v>8.3281000000000004E-5</c:v>
                </c:pt>
                <c:pt idx="11">
                  <c:v>7.7991999999999995E-5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C8E-40C1-9B39-03D0B9C8733E}"/>
            </c:ext>
          </c:extLst>
        </c:ser>
        <c:ser>
          <c:idx val="19"/>
          <c:order val="19"/>
          <c:tx>
            <c:strRef>
              <c:f/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2.0422999999999999E-3</c:v>
                </c:pt>
                <c:pt idx="2">
                  <c:v>3.06247E-4</c:v>
                </c:pt>
                <c:pt idx="3">
                  <c:v>1.53535E-4</c:v>
                </c:pt>
                <c:pt idx="4">
                  <c:v>2.8487899999999998E-4</c:v>
                </c:pt>
                <c:pt idx="5">
                  <c:v>1.98121E-4</c:v>
                </c:pt>
                <c:pt idx="6">
                  <c:v>3.2050500000000001E-4</c:v>
                </c:pt>
                <c:pt idx="7">
                  <c:v>1.69264E-3</c:v>
                </c:pt>
                <c:pt idx="8">
                  <c:v>3.4684799999999999E-3</c:v>
                </c:pt>
                <c:pt idx="9">
                  <c:v>4.0712700000000001E-3</c:v>
                </c:pt>
                <c:pt idx="10">
                  <c:v>4.6161900000000001E-3</c:v>
                </c:pt>
                <c:pt idx="11">
                  <c:v>6.9933699999999996E-3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  <c:extLst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  <c:extLst/>
      </c:val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  <c:extLst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456"/>
          <c:y val="0"/>
          <c:w val="0.1911608258349732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4"/>
  </c:pivotSource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237154164283436E-2"/>
          <c:y val="2.0956123117223315E-2"/>
          <c:w val="0.60432440944881893"/>
          <c:h val="0.95377865094957437"/>
        </c:manualLayout>
      </c:layout>
      <c:lineChart>
        <c:grouping val="standard"/>
        <c:varyColors val="0"/>
        <c:ser>
          <c:idx val="0"/>
          <c:order val="0"/>
          <c:tx>
            <c:strRef>
              <c:f/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4.41176E-2</c:v>
                </c:pt>
                <c:pt idx="1">
                  <c:v>1.9547800000000001E-2</c:v>
                </c:pt>
                <c:pt idx="2">
                  <c:v>8.6770100000000006E-3</c:v>
                </c:pt>
                <c:pt idx="3">
                  <c:v>2.0398299999999999E-3</c:v>
                </c:pt>
                <c:pt idx="4">
                  <c:v>2.0653799999999999E-3</c:v>
                </c:pt>
                <c:pt idx="5">
                  <c:v>1.9548E-3</c:v>
                </c:pt>
                <c:pt idx="6">
                  <c:v>1.1675500000000001E-3</c:v>
                </c:pt>
                <c:pt idx="7">
                  <c:v>2.5584200000000001E-3</c:v>
                </c:pt>
                <c:pt idx="8">
                  <c:v>3.9242699999999997E-3</c:v>
                </c:pt>
                <c:pt idx="9">
                  <c:v>4.7248100000000003E-3</c:v>
                </c:pt>
                <c:pt idx="10">
                  <c:v>4.9255200000000001E-3</c:v>
                </c:pt>
                <c:pt idx="11">
                  <c:v>9.2811600000000001E-3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5E-457A-AEDE-5BE5B69B08E3}"/>
            </c:ext>
          </c:extLst>
        </c:ser>
        <c:ser>
          <c:idx val="2"/>
          <c:order val="2"/>
          <c:tx>
            <c:strRef>
              <c:f/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8.3680400000000002E-2</c:v>
                </c:pt>
                <c:pt idx="1">
                  <c:v>0.110139</c:v>
                </c:pt>
                <c:pt idx="2">
                  <c:v>0.14546799999999999</c:v>
                </c:pt>
                <c:pt idx="3">
                  <c:v>0.127632</c:v>
                </c:pt>
                <c:pt idx="4">
                  <c:v>0.13983999999999999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5E-457A-AEDE-5BE5B69B08E3}"/>
            </c:ext>
          </c:extLst>
        </c:ser>
        <c:ser>
          <c:idx val="4"/>
          <c:order val="4"/>
          <c:tx>
            <c:strRef>
              <c:f/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0.367647</c:v>
                </c:pt>
                <c:pt idx="1">
                  <c:v>0.26433299999999998</c:v>
                </c:pt>
                <c:pt idx="2">
                  <c:v>0.24315999999999999</c:v>
                </c:pt>
                <c:pt idx="3">
                  <c:v>0.34587200000000001</c:v>
                </c:pt>
                <c:pt idx="4">
                  <c:v>0.387401</c:v>
                </c:pt>
                <c:pt idx="5">
                  <c:v>0.44775500000000001</c:v>
                </c:pt>
                <c:pt idx="6">
                  <c:v>0.50801600000000002</c:v>
                </c:pt>
                <c:pt idx="7">
                  <c:v>0.49396899999999999</c:v>
                </c:pt>
                <c:pt idx="8">
                  <c:v>0.41538399999999998</c:v>
                </c:pt>
                <c:pt idx="9">
                  <c:v>0.42860799999999999</c:v>
                </c:pt>
                <c:pt idx="10">
                  <c:v>0.47237400000000002</c:v>
                </c:pt>
                <c:pt idx="11">
                  <c:v>0.45493299999999998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5E-457A-AEDE-5BE5B69B08E3}"/>
            </c:ext>
          </c:extLst>
        </c:ser>
        <c:ser>
          <c:idx val="6"/>
          <c:order val="6"/>
          <c:tx>
            <c:strRef>
              <c:f/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7.2488300000000006E-2</c:v>
                </c:pt>
                <c:pt idx="1">
                  <c:v>7.2355900000000001E-2</c:v>
                </c:pt>
                <c:pt idx="2">
                  <c:v>4.2619400000000002E-2</c:v>
                </c:pt>
                <c:pt idx="3">
                  <c:v>3.5795800000000003E-2</c:v>
                </c:pt>
                <c:pt idx="4">
                  <c:v>2.3288900000000001E-2</c:v>
                </c:pt>
                <c:pt idx="5">
                  <c:v>2.0842400000000001E-2</c:v>
                </c:pt>
                <c:pt idx="6">
                  <c:v>1.06988E-2</c:v>
                </c:pt>
                <c:pt idx="7">
                  <c:v>1.1546900000000001E-2</c:v>
                </c:pt>
                <c:pt idx="8">
                  <c:v>6.2032399999999996E-3</c:v>
                </c:pt>
                <c:pt idx="9">
                  <c:v>4.55339E-3</c:v>
                </c:pt>
                <c:pt idx="10">
                  <c:v>3.84286E-3</c:v>
                </c:pt>
                <c:pt idx="11">
                  <c:v>5.4075099999999999E-3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5E-457A-AEDE-5BE5B69B08E3}"/>
            </c:ext>
          </c:extLst>
        </c:ser>
        <c:ser>
          <c:idx val="8"/>
          <c:order val="8"/>
          <c:tx>
            <c:strRef>
              <c:f/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1.9260800000000002E-2</c:v>
                </c:pt>
                <c:pt idx="1">
                  <c:v>7.0167800000000002E-2</c:v>
                </c:pt>
                <c:pt idx="2">
                  <c:v>0.19089400000000001</c:v>
                </c:pt>
                <c:pt idx="3">
                  <c:v>0.109712</c:v>
                </c:pt>
                <c:pt idx="4">
                  <c:v>9.4366500000000006E-2</c:v>
                </c:pt>
                <c:pt idx="5">
                  <c:v>8.0912899999999996E-2</c:v>
                </c:pt>
                <c:pt idx="6">
                  <c:v>6.4124E-2</c:v>
                </c:pt>
                <c:pt idx="7">
                  <c:v>3.8823700000000003E-2</c:v>
                </c:pt>
                <c:pt idx="8">
                  <c:v>3.4440199999999997E-2</c:v>
                </c:pt>
                <c:pt idx="9">
                  <c:v>2.6913200000000002E-2</c:v>
                </c:pt>
                <c:pt idx="10">
                  <c:v>2.5722200000000001E-2</c:v>
                </c:pt>
                <c:pt idx="11">
                  <c:v>3.8918500000000002E-2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35E-457A-AEDE-5BE5B69B08E3}"/>
            </c:ext>
          </c:extLst>
        </c:ser>
        <c:ser>
          <c:idx val="10"/>
          <c:order val="10"/>
          <c:tx>
            <c:strRef>
              <c:f/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7.4830800000000003E-2</c:v>
                </c:pt>
                <c:pt idx="1">
                  <c:v>3.8657900000000002E-2</c:v>
                </c:pt>
                <c:pt idx="2">
                  <c:v>3.7107000000000001E-2</c:v>
                </c:pt>
                <c:pt idx="3">
                  <c:v>2.3820000000000001E-2</c:v>
                </c:pt>
                <c:pt idx="4">
                  <c:v>1.6986000000000001E-2</c:v>
                </c:pt>
                <c:pt idx="5">
                  <c:v>3.62431E-2</c:v>
                </c:pt>
                <c:pt idx="6">
                  <c:v>7.2060299999999994E-2</c:v>
                </c:pt>
                <c:pt idx="7">
                  <c:v>0.110051</c:v>
                </c:pt>
                <c:pt idx="8">
                  <c:v>0.13161300000000001</c:v>
                </c:pt>
                <c:pt idx="9">
                  <c:v>0.14043700000000001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35E-457A-AEDE-5BE5B69B08E3}"/>
            </c:ext>
          </c:extLst>
        </c:ser>
        <c:ser>
          <c:idx val="12"/>
          <c:order val="12"/>
          <c:tx>
            <c:strRef>
              <c:f/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3.0634600000000001E-3</c:v>
                </c:pt>
                <c:pt idx="2">
                  <c:v>3.0624699999999999E-3</c:v>
                </c:pt>
                <c:pt idx="3">
                  <c:v>2.8513800000000001E-3</c:v>
                </c:pt>
                <c:pt idx="4">
                  <c:v>3.0624599999999999E-3</c:v>
                </c:pt>
                <c:pt idx="5">
                  <c:v>5.7059099999999998E-3</c:v>
                </c:pt>
                <c:pt idx="6">
                  <c:v>2.41982E-2</c:v>
                </c:pt>
                <c:pt idx="7">
                  <c:v>1.6187099999999999E-2</c:v>
                </c:pt>
                <c:pt idx="8">
                  <c:v>2.83704E-2</c:v>
                </c:pt>
                <c:pt idx="9">
                  <c:v>2.98274E-2</c:v>
                </c:pt>
                <c:pt idx="10">
                  <c:v>3.2682200000000002E-2</c:v>
                </c:pt>
                <c:pt idx="11">
                  <c:v>4.4248000000000003E-2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35E-457A-AEDE-5BE5B69B08E3}"/>
            </c:ext>
          </c:extLst>
        </c:ser>
        <c:ser>
          <c:idx val="14"/>
          <c:order val="14"/>
          <c:tx>
            <c:strRef>
              <c:f/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4.5549199999999996E-3</c:v>
                </c:pt>
                <c:pt idx="1">
                  <c:v>4.0846099999999998E-3</c:v>
                </c:pt>
                <c:pt idx="2">
                  <c:v>6.1249499999999997E-3</c:v>
                </c:pt>
                <c:pt idx="3">
                  <c:v>1.60993E-2</c:v>
                </c:pt>
                <c:pt idx="4">
                  <c:v>2.0190900000000001E-2</c:v>
                </c:pt>
                <c:pt idx="5">
                  <c:v>1.7130900000000001E-2</c:v>
                </c:pt>
                <c:pt idx="6">
                  <c:v>8.2873600000000006E-3</c:v>
                </c:pt>
                <c:pt idx="7">
                  <c:v>5.0584599999999999E-3</c:v>
                </c:pt>
                <c:pt idx="8">
                  <c:v>4.8580899999999998E-3</c:v>
                </c:pt>
                <c:pt idx="9">
                  <c:v>1.02425E-2</c:v>
                </c:pt>
                <c:pt idx="10">
                  <c:v>1.2742099999999999E-2</c:v>
                </c:pt>
                <c:pt idx="11">
                  <c:v>1.4220699999999999E-2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35E-457A-AEDE-5BE5B69B08E3}"/>
            </c:ext>
          </c:extLst>
        </c:ser>
        <c:ser>
          <c:idx val="16"/>
          <c:order val="16"/>
          <c:tx>
            <c:strRef>
              <c:f/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2.6028100000000001E-4</c:v>
                </c:pt>
                <c:pt idx="2">
                  <c:v>1.5312299999999999E-4</c:v>
                </c:pt>
                <c:pt idx="3">
                  <c:v>6.5801000000000002E-5</c:v>
                </c:pt>
                <c:pt idx="4">
                  <c:v>3.5608999999999997E-5</c:v>
                </c:pt>
                <c:pt idx="5">
                  <c:v>3.9623999999999999E-5</c:v>
                </c:pt>
                <c:pt idx="6">
                  <c:v>1.06835E-4</c:v>
                </c:pt>
                <c:pt idx="7">
                  <c:v>1.5564499999999999E-4</c:v>
                </c:pt>
                <c:pt idx="8">
                  <c:v>1.2006300000000001E-3</c:v>
                </c:pt>
                <c:pt idx="9">
                  <c:v>2.1641999999999998E-3</c:v>
                </c:pt>
                <c:pt idx="10">
                  <c:v>1.29682E-3</c:v>
                </c:pt>
                <c:pt idx="11">
                  <c:v>6.2394299999999996E-4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35E-457A-AEDE-5BE5B69B08E3}"/>
            </c:ext>
          </c:extLst>
        </c:ser>
        <c:ser>
          <c:idx val="18"/>
          <c:order val="18"/>
          <c:tx>
            <c:strRef>
              <c:f/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3.5137900000000001E-3</c:v>
                </c:pt>
                <c:pt idx="1">
                  <c:v>3.3552199999999999E-3</c:v>
                </c:pt>
                <c:pt idx="2">
                  <c:v>3.0114299999999998E-3</c:v>
                </c:pt>
                <c:pt idx="3">
                  <c:v>3.48745E-3</c:v>
                </c:pt>
                <c:pt idx="4">
                  <c:v>2.1722099999999999E-3</c:v>
                </c:pt>
                <c:pt idx="5">
                  <c:v>1.4264799999999999E-3</c:v>
                </c:pt>
                <c:pt idx="6">
                  <c:v>5.9522399999999999E-4</c:v>
                </c:pt>
                <c:pt idx="7">
                  <c:v>2.3346700000000001E-4</c:v>
                </c:pt>
                <c:pt idx="8">
                  <c:v>1.2228599999999999E-4</c:v>
                </c:pt>
                <c:pt idx="9">
                  <c:v>1.9284900000000001E-4</c:v>
                </c:pt>
                <c:pt idx="10">
                  <c:v>3.2122900000000002E-4</c:v>
                </c:pt>
                <c:pt idx="11">
                  <c:v>4.6795700000000002E-4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E35E-457A-AEDE-5BE5B69B08E3}"/>
            </c:ext>
          </c:extLst>
        </c:ser>
        <c:ser>
          <c:idx val="20"/>
          <c:order val="20"/>
          <c:tx>
            <c:strRef>
              <c:f/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0.125195</c:v>
                </c:pt>
                <c:pt idx="1">
                  <c:v>0.15725700000000001</c:v>
                </c:pt>
                <c:pt idx="2">
                  <c:v>5.9412E-2</c:v>
                </c:pt>
                <c:pt idx="3">
                  <c:v>4.0379900000000003E-2</c:v>
                </c:pt>
                <c:pt idx="4">
                  <c:v>2.0048400000000001E-2</c:v>
                </c:pt>
                <c:pt idx="5">
                  <c:v>1.1068400000000001E-2</c:v>
                </c:pt>
                <c:pt idx="6">
                  <c:v>3.6552899999999998E-3</c:v>
                </c:pt>
                <c:pt idx="7">
                  <c:v>2.9669800000000001E-3</c:v>
                </c:pt>
                <c:pt idx="8">
                  <c:v>3.6241099999999998E-3</c:v>
                </c:pt>
                <c:pt idx="9">
                  <c:v>5.6890600000000001E-3</c:v>
                </c:pt>
                <c:pt idx="10">
                  <c:v>7.1503299999999999E-3</c:v>
                </c:pt>
                <c:pt idx="11">
                  <c:v>6.4474199999999997E-3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E35E-457A-AEDE-5BE5B69B08E3}"/>
            </c:ext>
          </c:extLst>
        </c:ser>
        <c:ser>
          <c:idx val="22"/>
          <c:order val="22"/>
          <c:tx>
            <c:strRef>
              <c:f/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8.4851599999999999E-2</c:v>
                </c:pt>
                <c:pt idx="1">
                  <c:v>0.17607600000000001</c:v>
                </c:pt>
                <c:pt idx="2">
                  <c:v>7.6817099999999999E-2</c:v>
                </c:pt>
                <c:pt idx="3">
                  <c:v>2.95885E-2</c:v>
                </c:pt>
                <c:pt idx="4">
                  <c:v>1.5063E-2</c:v>
                </c:pt>
                <c:pt idx="5">
                  <c:v>5.2568299999999997E-3</c:v>
                </c:pt>
                <c:pt idx="6">
                  <c:v>1.54911E-3</c:v>
                </c:pt>
                <c:pt idx="7">
                  <c:v>8.2686399999999996E-4</c:v>
                </c:pt>
                <c:pt idx="8">
                  <c:v>1.34515E-3</c:v>
                </c:pt>
                <c:pt idx="9">
                  <c:v>2.4641899999999998E-3</c:v>
                </c:pt>
                <c:pt idx="10">
                  <c:v>5.1991600000000004E-3</c:v>
                </c:pt>
                <c:pt idx="11">
                  <c:v>4.67958E-3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E35E-457A-AEDE-5BE5B69B08E3}"/>
            </c:ext>
          </c:extLst>
        </c:ser>
        <c:ser>
          <c:idx val="24"/>
          <c:order val="24"/>
          <c:tx>
            <c:strRef>
              <c:f/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1.30141E-3</c:v>
                </c:pt>
                <c:pt idx="1">
                  <c:v>4.3763700000000001E-3</c:v>
                </c:pt>
                <c:pt idx="2">
                  <c:v>3.1645599999999999E-3</c:v>
                </c:pt>
                <c:pt idx="3">
                  <c:v>1.6669600000000001E-3</c:v>
                </c:pt>
                <c:pt idx="4">
                  <c:v>9.2585900000000001E-4</c:v>
                </c:pt>
                <c:pt idx="5">
                  <c:v>4.4907600000000002E-4</c:v>
                </c:pt>
                <c:pt idx="6">
                  <c:v>2.7471800000000002E-4</c:v>
                </c:pt>
                <c:pt idx="7">
                  <c:v>6.2257999999999997E-4</c:v>
                </c:pt>
                <c:pt idx="8">
                  <c:v>3.8909200000000001E-4</c:v>
                </c:pt>
                <c:pt idx="9">
                  <c:v>5.1426499999999997E-4</c:v>
                </c:pt>
                <c:pt idx="10">
                  <c:v>9.04202E-4</c:v>
                </c:pt>
                <c:pt idx="11">
                  <c:v>9.61913E-4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35E-457A-AEDE-5BE5B69B08E3}"/>
            </c:ext>
          </c:extLst>
        </c:ser>
        <c:ser>
          <c:idx val="26"/>
          <c:order val="26"/>
          <c:tx>
            <c:strRef>
              <c:f/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1.5616899999999999E-3</c:v>
                </c:pt>
                <c:pt idx="1">
                  <c:v>2.9175700000000002E-4</c:v>
                </c:pt>
                <c:pt idx="2">
                  <c:v>1.02082E-3</c:v>
                </c:pt>
                <c:pt idx="3">
                  <c:v>7.4574400000000001E-4</c:v>
                </c:pt>
                <c:pt idx="4">
                  <c:v>1.4243900000000001E-4</c:v>
                </c:pt>
                <c:pt idx="5">
                  <c:v>1.5849700000000001E-4</c:v>
                </c:pt>
                <c:pt idx="6">
                  <c:v>2.0603900000000001E-4</c:v>
                </c:pt>
                <c:pt idx="7">
                  <c:v>1.9454999999999999E-5</c:v>
                </c:pt>
                <c:pt idx="8">
                  <c:v>4.4467E-5</c:v>
                </c:pt>
                <c:pt idx="9">
                  <c:v>3.2141000000000003E-5</c:v>
                </c:pt>
                <c:pt idx="10">
                  <c:v>1.07076E-4</c:v>
                </c:pt>
                <c:pt idx="11">
                  <c:v>1.0399E-4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35E-457A-AEDE-5BE5B69B08E3}"/>
            </c:ext>
          </c:extLst>
        </c:ser>
        <c:ser>
          <c:idx val="28"/>
          <c:order val="28"/>
          <c:tx>
            <c:strRef>
              <c:f/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6">
                  <c:v>1.5262000000000001E-5</c:v>
                </c:pt>
                <c:pt idx="7">
                  <c:v>3.8911000000000001E-5</c:v>
                </c:pt>
                <c:pt idx="8">
                  <c:v>1.00052E-4</c:v>
                </c:pt>
                <c:pt idx="9">
                  <c:v>2.6784600000000002E-4</c:v>
                </c:pt>
                <c:pt idx="10">
                  <c:v>3.9261400000000001E-4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E35E-457A-AEDE-5BE5B69B08E3}"/>
            </c:ext>
          </c:extLst>
        </c:ser>
        <c:ser>
          <c:idx val="30"/>
          <c:order val="30"/>
          <c:tx>
            <c:strRef>
              <c:f/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3.9042100000000001E-4</c:v>
                </c:pt>
                <c:pt idx="1">
                  <c:v>3.2093400000000002E-3</c:v>
                </c:pt>
                <c:pt idx="2">
                  <c:v>2.5520600000000001E-4</c:v>
                </c:pt>
                <c:pt idx="3">
                  <c:v>6.3607599999999996E-4</c:v>
                </c:pt>
                <c:pt idx="4">
                  <c:v>5.6975899999999998E-4</c:v>
                </c:pt>
                <c:pt idx="5">
                  <c:v>2.90578E-4</c:v>
                </c:pt>
                <c:pt idx="6">
                  <c:v>2.3656299999999999E-4</c:v>
                </c:pt>
                <c:pt idx="7">
                  <c:v>1.84828E-4</c:v>
                </c:pt>
                <c:pt idx="8">
                  <c:v>2.5568900000000002E-4</c:v>
                </c:pt>
                <c:pt idx="9">
                  <c:v>1.60707E-4</c:v>
                </c:pt>
                <c:pt idx="10">
                  <c:v>2.3794699999999999E-4</c:v>
                </c:pt>
                <c:pt idx="11">
                  <c:v>2.5997599999999998E-4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E35E-457A-AEDE-5BE5B69B08E3}"/>
            </c:ext>
          </c:extLst>
        </c:ser>
        <c:ser>
          <c:idx val="32"/>
          <c:order val="32"/>
          <c:tx>
            <c:strRef>
              <c:f/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1.1712599999999999E-3</c:v>
                </c:pt>
                <c:pt idx="1">
                  <c:v>3.6469699999999998E-3</c:v>
                </c:pt>
                <c:pt idx="2">
                  <c:v>3.1135099999999999E-3</c:v>
                </c:pt>
                <c:pt idx="3">
                  <c:v>1.3598900000000001E-3</c:v>
                </c:pt>
                <c:pt idx="4">
                  <c:v>1.03269E-3</c:v>
                </c:pt>
                <c:pt idx="5">
                  <c:v>1.08307E-3</c:v>
                </c:pt>
                <c:pt idx="6">
                  <c:v>5.1891299999999997E-4</c:v>
                </c:pt>
                <c:pt idx="7">
                  <c:v>4.2802299999999998E-4</c:v>
                </c:pt>
                <c:pt idx="8">
                  <c:v>5.1137800000000005E-4</c:v>
                </c:pt>
                <c:pt idx="9">
                  <c:v>3.8569899999999998E-4</c:v>
                </c:pt>
                <c:pt idx="10">
                  <c:v>4.6399800000000003E-4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35E-457A-AEDE-5BE5B69B08E3}"/>
            </c:ext>
          </c:extLst>
        </c:ser>
        <c:ser>
          <c:idx val="34"/>
          <c:order val="34"/>
          <c:tx>
            <c:strRef>
              <c:f/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1.02115E-3</c:v>
                </c:pt>
                <c:pt idx="2">
                  <c:v>7.6561800000000003E-4</c:v>
                </c:pt>
                <c:pt idx="3">
                  <c:v>6.7994300000000002E-4</c:v>
                </c:pt>
                <c:pt idx="4">
                  <c:v>5.6975899999999998E-4</c:v>
                </c:pt>
                <c:pt idx="5">
                  <c:v>3.4341100000000001E-4</c:v>
                </c:pt>
                <c:pt idx="6">
                  <c:v>2.1367000000000001E-4</c:v>
                </c:pt>
                <c:pt idx="7">
                  <c:v>1.2646099999999999E-4</c:v>
                </c:pt>
                <c:pt idx="8">
                  <c:v>1.2228599999999999E-4</c:v>
                </c:pt>
                <c:pt idx="9">
                  <c:v>1.3928000000000001E-4</c:v>
                </c:pt>
                <c:pt idx="10">
                  <c:v>1.07076E-4</c:v>
                </c:pt>
                <c:pt idx="11">
                  <c:v>2.33978E-4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E35E-457A-AEDE-5BE5B69B08E3}"/>
            </c:ext>
          </c:extLst>
        </c:ser>
        <c:ser>
          <c:idx val="36"/>
          <c:order val="36"/>
          <c:tx>
            <c:strRef>
              <c:f/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9.3310799999999999E-2</c:v>
                </c:pt>
                <c:pt idx="1">
                  <c:v>6.0685599999999999E-2</c:v>
                </c:pt>
                <c:pt idx="2">
                  <c:v>0.16961000000000001</c:v>
                </c:pt>
                <c:pt idx="3">
                  <c:v>0.25285099999999999</c:v>
                </c:pt>
                <c:pt idx="4">
                  <c:v>0.26732400000000001</c:v>
                </c:pt>
                <c:pt idx="5">
                  <c:v>0.227246</c:v>
                </c:pt>
                <c:pt idx="6">
                  <c:v>0.158078</c:v>
                </c:pt>
                <c:pt idx="7">
                  <c:v>0.16397200000000001</c:v>
                </c:pt>
                <c:pt idx="8">
                  <c:v>0.21571299999999999</c:v>
                </c:pt>
                <c:pt idx="9">
                  <c:v>0.20147399999999999</c:v>
                </c:pt>
                <c:pt idx="10">
                  <c:v>0.19142899999999999</c:v>
                </c:pt>
                <c:pt idx="11">
                  <c:v>0.18232200000000001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E35E-457A-AEDE-5BE5B69B08E3}"/>
            </c:ext>
          </c:extLst>
        </c:ser>
        <c:ser>
          <c:idx val="38"/>
          <c:order val="38"/>
          <c:tx>
            <c:strRef>
              <c:f/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1.3014E-4</c:v>
                </c:pt>
                <c:pt idx="1">
                  <c:v>2.9175700000000002E-4</c:v>
                </c:pt>
                <c:pt idx="2">
                  <c:v>3.5728799999999998E-4</c:v>
                </c:pt>
                <c:pt idx="3">
                  <c:v>1.53535E-4</c:v>
                </c:pt>
                <c:pt idx="4">
                  <c:v>1.4243900000000001E-4</c:v>
                </c:pt>
                <c:pt idx="5">
                  <c:v>1.3208E-5</c:v>
                </c:pt>
                <c:pt idx="6">
                  <c:v>7.6310000000000003E-6</c:v>
                </c:pt>
                <c:pt idx="7">
                  <c:v>1.9454999999999999E-5</c:v>
                </c:pt>
                <c:pt idx="8">
                  <c:v>5.5584000000000002E-5</c:v>
                </c:pt>
                <c:pt idx="9">
                  <c:v>1.0713000000000001E-5</c:v>
                </c:pt>
                <c:pt idx="10">
                  <c:v>2.3794E-5</c:v>
                </c:pt>
                <c:pt idx="11">
                  <c:v>2.5996999999999999E-5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35E-457A-AEDE-5BE5B69B08E3}"/>
            </c:ext>
          </c:extLst>
        </c:ser>
        <c:ser>
          <c:idx val="40"/>
          <c:order val="40"/>
          <c:tx>
            <c:strRef>
              <c:f/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1">
                  <c:v>1.45878E-4</c:v>
                </c:pt>
                <c:pt idx="3">
                  <c:v>4.3866999999999999E-5</c:v>
                </c:pt>
                <c:pt idx="6">
                  <c:v>3.8155000000000003E-5</c:v>
                </c:pt>
                <c:pt idx="7">
                  <c:v>3.1128999999999998E-4</c:v>
                </c:pt>
                <c:pt idx="8">
                  <c:v>1.80094E-3</c:v>
                </c:pt>
                <c:pt idx="9">
                  <c:v>1.3285199999999999E-3</c:v>
                </c:pt>
                <c:pt idx="10">
                  <c:v>3.22419E-3</c:v>
                </c:pt>
                <c:pt idx="11">
                  <c:v>2.5997699999999999E-3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E35E-457A-AEDE-5BE5B69B08E3}"/>
            </c:ext>
          </c:extLst>
        </c:ser>
        <c:ser>
          <c:idx val="42"/>
          <c:order val="42"/>
          <c:tx>
            <c:strRef>
              <c:f/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1.1322199999999999E-2</c:v>
                </c:pt>
                <c:pt idx="1">
                  <c:v>3.9387299999999997E-3</c:v>
                </c:pt>
                <c:pt idx="2">
                  <c:v>3.7260100000000001E-3</c:v>
                </c:pt>
                <c:pt idx="3">
                  <c:v>3.9699899999999996E-3</c:v>
                </c:pt>
                <c:pt idx="4">
                  <c:v>4.0951499999999997E-3</c:v>
                </c:pt>
                <c:pt idx="5">
                  <c:v>1.4093100000000001E-2</c:v>
                </c:pt>
                <c:pt idx="6">
                  <c:v>2.2008E-2</c:v>
                </c:pt>
                <c:pt idx="7">
                  <c:v>3.3609600000000003E-2</c:v>
                </c:pt>
                <c:pt idx="8">
                  <c:v>2.4246E-2</c:v>
                </c:pt>
                <c:pt idx="9">
                  <c:v>2.5552600000000002E-2</c:v>
                </c:pt>
                <c:pt idx="10">
                  <c:v>2.04873E-2</c:v>
                </c:pt>
                <c:pt idx="11">
                  <c:v>1.5936599999999999E-2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/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E35E-457A-AEDE-5BE5B69B08E3}"/>
            </c:ext>
          </c:extLst>
        </c:ser>
        <c:ser>
          <c:idx val="3"/>
          <c:order val="3"/>
          <c:tx>
            <c:strRef>
              <c:f/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E35E-457A-AEDE-5BE5B69B08E3}"/>
            </c:ext>
          </c:extLst>
        </c:ser>
        <c:ser>
          <c:idx val="5"/>
          <c:order val="5"/>
          <c:tx>
            <c:strRef>
              <c:f/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E35E-457A-AEDE-5BE5B69B08E3}"/>
            </c:ext>
          </c:extLst>
        </c:ser>
        <c:ser>
          <c:idx val="7"/>
          <c:order val="7"/>
          <c:tx>
            <c:strRef>
              <c:f/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E35E-457A-AEDE-5BE5B69B08E3}"/>
            </c:ext>
          </c:extLst>
        </c:ser>
        <c:ser>
          <c:idx val="9"/>
          <c:order val="9"/>
          <c:tx>
            <c:strRef>
              <c:f/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E35E-457A-AEDE-5BE5B69B08E3}"/>
            </c:ext>
          </c:extLst>
        </c:ser>
        <c:ser>
          <c:idx val="11"/>
          <c:order val="11"/>
          <c:tx>
            <c:strRef>
              <c:f/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E35E-457A-AEDE-5BE5B69B08E3}"/>
            </c:ext>
          </c:extLst>
        </c:ser>
        <c:ser>
          <c:idx val="13"/>
          <c:order val="13"/>
          <c:tx>
            <c:strRef>
              <c:f/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E35E-457A-AEDE-5BE5B69B08E3}"/>
            </c:ext>
          </c:extLst>
        </c:ser>
        <c:ser>
          <c:idx val="15"/>
          <c:order val="15"/>
          <c:tx>
            <c:strRef>
              <c:f/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E35E-457A-AEDE-5BE5B69B08E3}"/>
            </c:ext>
          </c:extLst>
        </c:ser>
        <c:ser>
          <c:idx val="17"/>
          <c:order val="17"/>
          <c:tx>
            <c:strRef>
              <c:f/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E35E-457A-AEDE-5BE5B69B08E3}"/>
            </c:ext>
          </c:extLst>
        </c:ser>
        <c:ser>
          <c:idx val="19"/>
          <c:order val="19"/>
          <c:tx>
            <c:strRef>
              <c:f/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E35E-457A-AEDE-5BE5B69B08E3}"/>
            </c:ext>
          </c:extLst>
        </c:ser>
        <c:ser>
          <c:idx val="21"/>
          <c:order val="21"/>
          <c:tx>
            <c:strRef>
              <c:f/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E35E-457A-AEDE-5BE5B69B08E3}"/>
            </c:ext>
          </c:extLst>
        </c:ser>
        <c:ser>
          <c:idx val="23"/>
          <c:order val="23"/>
          <c:tx>
            <c:strRef>
              <c:f/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E35E-457A-AEDE-5BE5B69B08E3}"/>
            </c:ext>
          </c:extLst>
        </c:ser>
        <c:ser>
          <c:idx val="25"/>
          <c:order val="25"/>
          <c:tx>
            <c:strRef>
              <c:f/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E35E-457A-AEDE-5BE5B69B08E3}"/>
            </c:ext>
          </c:extLst>
        </c:ser>
        <c:ser>
          <c:idx val="27"/>
          <c:order val="27"/>
          <c:tx>
            <c:strRef>
              <c:f/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E35E-457A-AEDE-5BE5B69B08E3}"/>
            </c:ext>
          </c:extLst>
        </c:ser>
        <c:ser>
          <c:idx val="29"/>
          <c:order val="29"/>
          <c:tx>
            <c:strRef>
              <c:f/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E35E-457A-AEDE-5BE5B69B08E3}"/>
            </c:ext>
          </c:extLst>
        </c:ser>
        <c:ser>
          <c:idx val="31"/>
          <c:order val="31"/>
          <c:tx>
            <c:strRef>
              <c:f/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E35E-457A-AEDE-5BE5B69B08E3}"/>
            </c:ext>
          </c:extLst>
        </c:ser>
        <c:ser>
          <c:idx val="33"/>
          <c:order val="33"/>
          <c:tx>
            <c:strRef>
              <c:f/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E35E-457A-AEDE-5BE5B69B08E3}"/>
            </c:ext>
          </c:extLst>
        </c:ser>
        <c:ser>
          <c:idx val="35"/>
          <c:order val="35"/>
          <c:tx>
            <c:strRef>
              <c:f/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E35E-457A-AEDE-5BE5B69B08E3}"/>
            </c:ext>
          </c:extLst>
        </c:ser>
        <c:ser>
          <c:idx val="37"/>
          <c:order val="37"/>
          <c:tx>
            <c:strRef>
              <c:f/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E35E-457A-AEDE-5BE5B69B08E3}"/>
            </c:ext>
          </c:extLst>
        </c:ser>
        <c:ser>
          <c:idx val="39"/>
          <c:order val="39"/>
          <c:tx>
            <c:strRef>
              <c:f/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E35E-457A-AEDE-5BE5B69B08E3}"/>
            </c:ext>
          </c:extLst>
        </c:ser>
        <c:ser>
          <c:idx val="41"/>
          <c:order val="41"/>
          <c:tx>
            <c:strRef>
              <c:f/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E35E-457A-AEDE-5BE5B69B08E3}"/>
            </c:ext>
          </c:extLst>
        </c:ser>
        <c:ser>
          <c:idx val="43"/>
          <c:order val="43"/>
          <c:tx>
            <c:strRef>
              <c:f/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  <c:extLst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  <c:extLst/>
      </c:val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  <c:extLst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693"/>
          <c:y val="0"/>
          <c:w val="0.1970946631671041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Objectives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baseline="0" dirty="0"/>
            <a:t> ENTITY RELATIONSHIP DIAGRAM (ERD)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 BASIC QUESTION 1</a:t>
          </a:r>
          <a:endParaRPr lang="zh-CN" dirty="0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 BASIC QUESTION 2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 FURTHER QUESTION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 QUERY OPTIMIZATION</a:t>
          </a:r>
          <a:endParaRPr lang="zh-CN" dirty="0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0E1BE067-0C54-4324-9B9C-350218ACFAEC}">
      <dgm:prSet/>
      <dgm:spPr/>
      <dgm:t>
        <a:bodyPr/>
        <a:lstStyle/>
        <a:p>
          <a:r>
            <a:rPr lang="en-US" baseline="0" dirty="0"/>
            <a:t> GRAPHICAL USER INTERFACE</a:t>
          </a:r>
          <a:endParaRPr lang="zh-CN" dirty="0"/>
        </a:p>
      </dgm:t>
    </dgm:pt>
    <dgm:pt modelId="{996C5B28-A840-437C-94AF-9647CAA18AD5}" type="par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3D3ED337-9D55-47EC-9712-673F89FC7FCD}" type="sib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4F21DE-5984-4321-8607-0409386E6703}" type="pres">
      <dgm:prSet presAssocID="{5CF6034F-90C2-4989-98B6-531019A24352}" presName="spacer" presStyleCnt="0"/>
      <dgm:spPr/>
    </dgm:pt>
    <dgm:pt modelId="{51E91549-3817-4227-995F-3E935AAAF392}" type="pres">
      <dgm:prSet presAssocID="{4B1DFFDD-1AC0-4FEF-B5EF-662895707BF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6A14C509-36AE-4C3C-9B41-FCFA7DB42CB2}" type="pres">
      <dgm:prSet presAssocID="{6F58766B-8283-4ACF-BA64-A266B84DF65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72BF78-DACE-4637-BC61-F00F9A0BC6E9}" type="pres">
      <dgm:prSet presAssocID="{E683B125-1F96-4C0F-9C4B-A2D0CEBD27B6}" presName="spacer" presStyleCnt="0"/>
      <dgm:spPr/>
    </dgm:pt>
    <dgm:pt modelId="{F36A5AF4-9723-46E6-913D-DF54087AF01A}" type="pres">
      <dgm:prSet presAssocID="{0E1BE067-0C54-4324-9B9C-350218ACFAE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27FC70D-CF7D-4AF7-82F1-E08E53E717DC}" type="presOf" srcId="{1080D3DA-6548-470B-97AA-D22C2C00E8D7}" destId="{777DD743-4A89-4D0B-8A97-C557529EA32C}" srcOrd="0" destOrd="0" presId="urn:microsoft.com/office/officeart/2005/8/layout/vList2"/>
    <dgm:cxn modelId="{5986C711-C2A4-4EBA-A527-D9332095C447}" type="presOf" srcId="{6F58766B-8283-4ACF-BA64-A266B84DF652}" destId="{6A14C509-36AE-4C3C-9B41-FCFA7DB42CB2}" srcOrd="0" destOrd="0" presId="urn:microsoft.com/office/officeart/2005/8/layout/vList2"/>
    <dgm:cxn modelId="{34CF5216-C723-4C07-9ABE-0285B3F64ACF}" srcId="{BD6F4372-4215-4A51-B0A8-1ED69CFBA585}" destId="{6F58766B-8283-4ACF-BA64-A266B84DF652}" srcOrd="3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2" destOrd="0" parTransId="{44D4958D-E583-4920-9DB3-5E7BC5267BEA}" sibTransId="{18725B2C-D1AE-44CA-ADF4-F35FF132CEA0}"/>
    <dgm:cxn modelId="{EFC7BF3E-CB4A-49EE-95FC-B2DE0F1932BE}" type="presOf" srcId="{4B1DFFDD-1AC0-4FEF-B5EF-662895707BF1}" destId="{51E91549-3817-4227-995F-3E935AAAF392}" srcOrd="0" destOrd="0" presId="urn:microsoft.com/office/officeart/2005/8/layout/vList2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0F831A72-BA18-4FF9-B78D-78B80FF4527C}" type="presOf" srcId="{97AC528F-74B8-4307-9898-7CBA6AD2C37C}" destId="{B4D44F09-11FC-4A53-93B3-FC7F75F434A6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B878547F-F355-43A9-A0A3-43293D7C8A41}" srcId="{BD6F4372-4215-4A51-B0A8-1ED69CFBA585}" destId="{0E1BE067-0C54-4324-9B9C-350218ACFAEC}" srcOrd="5" destOrd="0" parTransId="{996C5B28-A840-437C-94AF-9647CAA18AD5}" sibTransId="{3D3ED337-9D55-47EC-9712-673F89FC7FCD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4491B3A8-5AC1-4B38-A398-A6D078C6D5A2}" type="presOf" srcId="{8E790354-EECD-47DD-B96A-C2DF6CF87ACC}" destId="{2FCF5C6D-FA37-403F-A78E-043D6402BFA4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476269FB-E38E-4908-976F-67F98CDD1AFD}" type="presOf" srcId="{0E1BE067-0C54-4324-9B9C-350218ACFAEC}" destId="{F36A5AF4-9723-46E6-913D-DF54087AF01A}" srcOrd="0" destOrd="0" presId="urn:microsoft.com/office/officeart/2005/8/layout/vList2"/>
    <dgm:cxn modelId="{D32993E6-54B3-4B8B-B9FF-28972EC6CD6D}" type="presParOf" srcId="{9E8DD5B5-C8E7-4E5C-9589-AEBCF7593913}" destId="{2FCF5C6D-FA37-403F-A78E-043D6402BFA4}" srcOrd="0" destOrd="0" presId="urn:microsoft.com/office/officeart/2005/8/layout/vList2"/>
    <dgm:cxn modelId="{319EEB11-A77F-4281-BAFD-52738ED05EFF}" type="presParOf" srcId="{9E8DD5B5-C8E7-4E5C-9589-AEBCF7593913}" destId="{89761EE8-8C43-4419-8FBA-3EB102C51A52}" srcOrd="1" destOrd="0" presId="urn:microsoft.com/office/officeart/2005/8/layout/vList2"/>
    <dgm:cxn modelId="{38F60388-0935-4175-BC12-8A5FE4E8A638}" type="presParOf" srcId="{9E8DD5B5-C8E7-4E5C-9589-AEBCF7593913}" destId="{777DD743-4A89-4D0B-8A97-C557529EA32C}" srcOrd="2" destOrd="0" presId="urn:microsoft.com/office/officeart/2005/8/layout/vList2"/>
    <dgm:cxn modelId="{388F7B70-4B10-49C0-BFBD-79DE4F005C3E}" type="presParOf" srcId="{9E8DD5B5-C8E7-4E5C-9589-AEBCF7593913}" destId="{844F21DE-5984-4321-8607-0409386E6703}" srcOrd="3" destOrd="0" presId="urn:microsoft.com/office/officeart/2005/8/layout/vList2"/>
    <dgm:cxn modelId="{4FC3D5C2-1F05-4D1F-B010-976E0E6C4E50}" type="presParOf" srcId="{9E8DD5B5-C8E7-4E5C-9589-AEBCF7593913}" destId="{51E91549-3817-4227-995F-3E935AAAF392}" srcOrd="4" destOrd="0" presId="urn:microsoft.com/office/officeart/2005/8/layout/vList2"/>
    <dgm:cxn modelId="{5BE3DA64-FC4B-44C8-B87F-31592AA2D472}" type="presParOf" srcId="{9E8DD5B5-C8E7-4E5C-9589-AEBCF7593913}" destId="{6CD6D3F2-5C9D-47C3-93C6-F391367F828F}" srcOrd="5" destOrd="0" presId="urn:microsoft.com/office/officeart/2005/8/layout/vList2"/>
    <dgm:cxn modelId="{23C50F47-B2FC-4572-8513-8FE26DDEB611}" type="presParOf" srcId="{9E8DD5B5-C8E7-4E5C-9589-AEBCF7593913}" destId="{6A14C509-36AE-4C3C-9B41-FCFA7DB42CB2}" srcOrd="6" destOrd="0" presId="urn:microsoft.com/office/officeart/2005/8/layout/vList2"/>
    <dgm:cxn modelId="{AE6E6245-0493-44A1-8181-A59390BB5DF8}" type="presParOf" srcId="{9E8DD5B5-C8E7-4E5C-9589-AEBCF7593913}" destId="{F704B2C2-1787-4D32-8544-FE0FC5554A56}" srcOrd="7" destOrd="0" presId="urn:microsoft.com/office/officeart/2005/8/layout/vList2"/>
    <dgm:cxn modelId="{993BF448-D244-44C9-8A55-0D63A524F26B}" type="presParOf" srcId="{9E8DD5B5-C8E7-4E5C-9589-AEBCF7593913}" destId="{B4D44F09-11FC-4A53-93B3-FC7F75F434A6}" srcOrd="8" destOrd="0" presId="urn:microsoft.com/office/officeart/2005/8/layout/vList2"/>
    <dgm:cxn modelId="{69732F87-EFAC-43EA-91DC-09754762B06F}" type="presParOf" srcId="{9E8DD5B5-C8E7-4E5C-9589-AEBCF7593913}" destId="{B572BF78-DACE-4637-BC61-F00F9A0BC6E9}" srcOrd="9" destOrd="0" presId="urn:microsoft.com/office/officeart/2005/8/layout/vList2"/>
    <dgm:cxn modelId="{F6A50A3B-7275-4DEE-A9B5-C01E8199D668}" type="presParOf" srcId="{9E8DD5B5-C8E7-4E5C-9589-AEBCF7593913}" destId="{F36A5AF4-9723-46E6-913D-DF54087AF01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325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ENTITY RELATIONSHIP DIAGRAM (ERD)</a:t>
          </a:r>
          <a:endParaRPr lang="zh-CN" sz="2400" kern="1200" dirty="0"/>
        </a:p>
      </dsp:txBody>
      <dsp:txXfrm>
        <a:off x="34954" y="67503"/>
        <a:ext cx="10834957" cy="646132"/>
      </dsp:txXfrm>
    </dsp:sp>
    <dsp:sp modelId="{777DD743-4A89-4D0B-8A97-C557529EA32C}">
      <dsp:nvSpPr>
        <dsp:cNvPr id="0" name=""/>
        <dsp:cNvSpPr/>
      </dsp:nvSpPr>
      <dsp:spPr>
        <a:xfrm>
          <a:off x="0" y="81770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1</a:t>
          </a:r>
          <a:endParaRPr lang="zh-CN" sz="2400" kern="1200" dirty="0"/>
        </a:p>
      </dsp:txBody>
      <dsp:txXfrm>
        <a:off x="34954" y="852663"/>
        <a:ext cx="10834957" cy="646132"/>
      </dsp:txXfrm>
    </dsp:sp>
    <dsp:sp modelId="{51E91549-3817-4227-995F-3E935AAAF392}">
      <dsp:nvSpPr>
        <dsp:cNvPr id="0" name=""/>
        <dsp:cNvSpPr/>
      </dsp:nvSpPr>
      <dsp:spPr>
        <a:xfrm>
          <a:off x="0" y="160286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2</a:t>
          </a:r>
          <a:endParaRPr lang="zh-CN" sz="2400" kern="1200" dirty="0"/>
        </a:p>
      </dsp:txBody>
      <dsp:txXfrm>
        <a:off x="34954" y="1637823"/>
        <a:ext cx="10834957" cy="646132"/>
      </dsp:txXfrm>
    </dsp:sp>
    <dsp:sp modelId="{6A14C509-36AE-4C3C-9B41-FCFA7DB42CB2}">
      <dsp:nvSpPr>
        <dsp:cNvPr id="0" name=""/>
        <dsp:cNvSpPr/>
      </dsp:nvSpPr>
      <dsp:spPr>
        <a:xfrm>
          <a:off x="0" y="238802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FURTHER QUESTION</a:t>
          </a:r>
          <a:endParaRPr lang="zh-CN" sz="2400" kern="1200" dirty="0"/>
        </a:p>
      </dsp:txBody>
      <dsp:txXfrm>
        <a:off x="34954" y="2422983"/>
        <a:ext cx="10834957" cy="646132"/>
      </dsp:txXfrm>
    </dsp:sp>
    <dsp:sp modelId="{B4D44F09-11FC-4A53-93B3-FC7F75F434A6}">
      <dsp:nvSpPr>
        <dsp:cNvPr id="0" name=""/>
        <dsp:cNvSpPr/>
      </dsp:nvSpPr>
      <dsp:spPr>
        <a:xfrm>
          <a:off x="0" y="317318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QUERY OPTIMIZATION</a:t>
          </a:r>
          <a:endParaRPr lang="zh-CN" sz="2400" kern="1200" dirty="0"/>
        </a:p>
      </dsp:txBody>
      <dsp:txXfrm>
        <a:off x="34954" y="3208143"/>
        <a:ext cx="10834957" cy="646132"/>
      </dsp:txXfrm>
    </dsp:sp>
    <dsp:sp modelId="{F36A5AF4-9723-46E6-913D-DF54087AF01A}">
      <dsp:nvSpPr>
        <dsp:cNvPr id="0" name=""/>
        <dsp:cNvSpPr/>
      </dsp:nvSpPr>
      <dsp:spPr>
        <a:xfrm>
          <a:off x="0" y="39583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GRAPHICAL USER INTERFACE</a:t>
          </a:r>
          <a:endParaRPr lang="zh-CN" sz="2400" kern="1200" dirty="0"/>
        </a:p>
      </dsp:txBody>
      <dsp:txXfrm>
        <a:off x="34954" y="3993303"/>
        <a:ext cx="10834957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2020/12/3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F2921-3A0F-4EA1-B6B6-C59461D690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45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3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7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9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21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58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82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3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75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8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81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42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26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41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CE219B-2874-4964-BC5B-D87B997ADD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9B1B4F-84A4-45C7-BFD7-49D95E29E427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1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78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4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6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8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1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2020/12/3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zh-cn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0828D55-E5B7-4204-A505-95D223FDCE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/>
        </p:blipFill>
        <p:spPr>
          <a:xfrm>
            <a:off x="5923125" y="0"/>
            <a:ext cx="6268875" cy="6858000"/>
          </a:xfr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5389812" y="2138681"/>
            <a:ext cx="6430153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</a:t>
            </a:r>
            <a:r>
              <a:rPr lang="en-US" altLang="zh-CN" dirty="0">
                <a:solidFill>
                  <a:srgbClr val="292C48"/>
                </a:solidFill>
              </a:rPr>
              <a:t>data in the “</a:t>
            </a:r>
            <a:r>
              <a:rPr lang="en-US" altLang="zh-CN" dirty="0">
                <a:solidFill>
                  <a:srgbClr val="FF0000"/>
                </a:solidFill>
              </a:rPr>
              <a:t>rawdata-usbridges-csv-2016-utf8.csv</a:t>
            </a:r>
            <a:r>
              <a:rPr lang="en-US" altLang="zh-CN" dirty="0">
                <a:solidFill>
                  <a:srgbClr val="292C48"/>
                </a:solidFill>
              </a:rPr>
              <a:t>” which is the processed data from the original csv file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E22A8B-880D-4AC3-BD5D-9101E745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4"/>
          <a:stretch/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</a:p>
        </p:txBody>
      </p:sp>
    </p:spTree>
    <p:extLst>
      <p:ext uri="{BB962C8B-B14F-4D97-AF65-F5344CB8AC3E}">
        <p14:creationId xmlns:p14="http://schemas.microsoft.com/office/powerpoint/2010/main" val="375615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4753053" y="2189481"/>
            <a:ext cx="636198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        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060050-8D1B-4341-AF3D-B6AFA13A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2" y="1782429"/>
            <a:ext cx="2651863" cy="501609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1023215" y="1264444"/>
            <a:ext cx="931244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primary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4064670" y="542175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D80DB-10F2-4AF9-BDAD-915711A4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85" y="3082208"/>
            <a:ext cx="9563906" cy="23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760CB3F-2D35-4BA1-BDD6-A367378F7623}"/>
              </a:ext>
            </a:extLst>
          </p:cNvPr>
          <p:cNvSpPr txBox="1">
            <a:spLocks/>
          </p:cNvSpPr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858E4637-9343-42EA-B788-D3B0DEB7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 Question 1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13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334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FURTHER QUESTION</a:t>
            </a:r>
            <a:endParaRPr lang="zh-cn" dirty="0"/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How does design load change over time?</a:t>
            </a:r>
          </a:p>
          <a:p>
            <a:pPr rtl="0"/>
            <a:r>
              <a:rPr lang="en-US" altLang="zh-CN" dirty="0"/>
              <a:t>How do structure kind and type change over time?</a:t>
            </a:r>
          </a:p>
          <a:p>
            <a:pPr rtl="0"/>
            <a:r>
              <a:rPr lang="en-US" altLang="zh-CN" dirty="0"/>
              <a:t>Is design load correlated with structure type and/or kind?</a:t>
            </a:r>
            <a:endParaRPr lang="zh-cn" dirty="0"/>
          </a:p>
          <a:p>
            <a:pPr rtl="0"/>
            <a:endParaRPr lang="en-US" altLang="ja-JP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EBE13C06-D68E-43E0-AFDE-E7C48DCA20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/>
        </p:blipFill>
        <p:spPr>
          <a:xfrm>
            <a:off x="548639" y="571500"/>
            <a:ext cx="5643155" cy="5715000"/>
          </a:xfrm>
        </p:spPr>
      </p:pic>
    </p:spTree>
    <p:extLst>
      <p:ext uri="{BB962C8B-B14F-4D97-AF65-F5344CB8AC3E}">
        <p14:creationId xmlns:p14="http://schemas.microsoft.com/office/powerpoint/2010/main" val="279558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zh-cn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A57510C-9AAC-4695-9FCA-5E93086753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6158066"/>
              </p:ext>
            </p:extLst>
          </p:nvPr>
        </p:nvGraphicFramePr>
        <p:xfrm>
          <a:off x="332510" y="1444337"/>
          <a:ext cx="6878782" cy="506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B74AD014-E921-4A00-9137-62BDBC97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5293A8-8FD6-493C-979F-18541A743BD4}"/>
              </a:ext>
            </a:extLst>
          </p:cNvPr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</a:p>
        </p:txBody>
      </p:sp>
    </p:spTree>
    <p:extLst>
      <p:ext uri="{BB962C8B-B14F-4D97-AF65-F5344CB8AC3E}">
        <p14:creationId xmlns:p14="http://schemas.microsoft.com/office/powerpoint/2010/main" val="2163528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zh-cn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D190EF3-58C6-4BAD-A487-F833914E2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410545"/>
              </p:ext>
            </p:extLst>
          </p:nvPr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6789F69-D8A5-4B7E-AE88-CA1ED920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942662"/>
              </p:ext>
            </p:extLst>
          </p:nvPr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311816249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673711686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0767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Concrete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325746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228902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44369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95184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Prestressed concrete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128665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375681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62406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556008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286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029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zh-cn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0A3338C-167F-41D9-BA3E-C2ECCA7EC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379199"/>
              </p:ext>
            </p:extLst>
          </p:nvPr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6845658-2C72-45D7-9BB4-09947A02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679424"/>
              </p:ext>
            </p:extLst>
          </p:nvPr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4171778395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229190688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19403577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233635003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Stringer/Multi-beam or Girder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301741362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188562459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Tee Beam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743674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375007204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321297027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354019616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Orthotropic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307578437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415354245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7828868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Arch - Deck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37277356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Arch - Thru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40324332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Suspension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212407382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10230960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Movable - Lift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409024665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127193523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172648235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Tunnel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224341353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278292818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242378426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398429304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04" marR="5104" marT="5104" marB="0" anchor="ctr"/>
                </a:tc>
                <a:extLst>
                  <a:ext uri="{0D108BD9-81ED-4DB2-BD59-A6C34878D82A}">
                    <a16:rowId xmlns:a16="http://schemas.microsoft.com/office/drawing/2014/main" val="1478319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89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51965365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87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6"/>
            <a:ext cx="4791637" cy="869089"/>
          </a:xfrm>
        </p:spPr>
        <p:txBody>
          <a:bodyPr rtlCol="0"/>
          <a:lstStyle/>
          <a:p>
            <a:pPr rtl="0"/>
            <a:r>
              <a:rPr lang="en-US" altLang="zh-CN" dirty="0"/>
              <a:t>How does the design load change over time?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61117" y="1645920"/>
            <a:ext cx="4791637" cy="4531043"/>
          </a:xfrm>
        </p:spPr>
        <p:txBody>
          <a:bodyPr rtlCol="0"/>
          <a:lstStyle/>
          <a:p>
            <a:pPr rtl="0"/>
            <a:endParaRPr lang="en-US" altLang="ja-JP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4EAC0B-8432-44E6-A18E-4E3C3A8C1D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23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0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268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4304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1687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</a:t>
            </a:r>
          </a:p>
          <a:p>
            <a:pPr rtl="0"/>
            <a:r>
              <a:rPr lang="en-US" altLang="zh-CN" dirty="0"/>
              <a:t>PCC implementation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1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3.1 Creating indexes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5A7297E-1BEF-415B-A2DF-06BDD34415EB}"/>
              </a:ext>
            </a:extLst>
          </p:cNvPr>
          <p:cNvSpPr txBox="1">
            <a:spLocks/>
          </p:cNvSpPr>
          <p:nvPr/>
        </p:nvSpPr>
        <p:spPr>
          <a:xfrm>
            <a:off x="4398223" y="1985581"/>
            <a:ext cx="7499714" cy="3007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To improve the searching speed of the searching function of the website, </a:t>
            </a:r>
            <a:r>
              <a:rPr lang="en-US" altLang="zh-CN" dirty="0">
                <a:solidFill>
                  <a:srgbClr val="FF0000"/>
                </a:solidFill>
              </a:rPr>
              <a:t>indexes</a:t>
            </a:r>
            <a:r>
              <a:rPr lang="en-US" altLang="zh-CN" dirty="0">
                <a:solidFill>
                  <a:srgbClr val="292C48"/>
                </a:solidFill>
              </a:rPr>
              <a:t> are created for all the searching attributes.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EA20F5-169C-4706-9179-1439C36B4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92"/>
          <a:stretch/>
        </p:blipFill>
        <p:spPr>
          <a:xfrm>
            <a:off x="102358" y="2442108"/>
            <a:ext cx="4030372" cy="23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3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3.1 Creating indexes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4B073C-3878-458D-A3C4-741F1DF8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25" y="2466929"/>
            <a:ext cx="8863275" cy="1556397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422258" y="2770404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422258" y="5036791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980B32-CA61-4883-A2F7-AA07226E2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80" y="4806115"/>
            <a:ext cx="10227380" cy="11735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A02D02-FF91-4CCC-B91F-2BFE51C56E7C}"/>
              </a:ext>
            </a:extLst>
          </p:cNvPr>
          <p:cNvSpPr/>
          <p:nvPr/>
        </p:nvSpPr>
        <p:spPr>
          <a:xfrm>
            <a:off x="10749280" y="5293360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AA2D0E8-51FB-4D47-AD46-517D5E2189E6}"/>
              </a:ext>
            </a:extLst>
          </p:cNvPr>
          <p:cNvSpPr/>
          <p:nvPr/>
        </p:nvSpPr>
        <p:spPr>
          <a:xfrm>
            <a:off x="10749280" y="5769788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7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标题幻灯片 3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pic>
        <p:nvPicPr>
          <p:cNvPr id="5" name="图片占位符 4" descr="站在人群前的男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</a:t>
            </a:r>
          </a:p>
          <a:p>
            <a:pPr rtl="0"/>
            <a:r>
              <a:rPr lang="zh-cn"/>
              <a:t>Maecenas porttitor congue massa. </a:t>
            </a:r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and working environment of the project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7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5</a:t>
            </a:r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zh-cn"/>
              <a:t>副标题 B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03138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29152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E4B81A6C-61A3-447B-A94E-ED1C99C0F40B}"/>
              </a:ext>
            </a:extLst>
          </p:cNvPr>
          <p:cNvSpPr txBox="1">
            <a:spLocks/>
          </p:cNvSpPr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recording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try to find out some interesting hidden information from the data.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3342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306224" y="1312401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1C9EFEB-60DC-4DBB-B1B8-D87078D7F97E}"/>
              </a:ext>
            </a:extLst>
          </p:cNvPr>
          <p:cNvSpPr txBox="1">
            <a:spLocks/>
          </p:cNvSpPr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project used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implemented the database and using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CE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program and execute the codes.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9B1A73A-055F-4EAF-8000-84FB76F04454}"/>
              </a:ext>
            </a:extLst>
          </p:cNvPr>
          <p:cNvSpPr txBox="1">
            <a:spLocks/>
          </p:cNvSpPr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3.9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  <p:extLst>
      <p:ext uri="{BB962C8B-B14F-4D97-AF65-F5344CB8AC3E}">
        <p14:creationId xmlns:p14="http://schemas.microsoft.com/office/powerpoint/2010/main" val="197688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ENTITY RELATIONSHIP DIAGRAM (ERD)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9CCC941-53CB-4579-BA1C-D1E4F2EE9F83}"/>
              </a:ext>
            </a:extLst>
          </p:cNvPr>
          <p:cNvSpPr txBox="1">
            <a:spLocks/>
          </p:cNvSpPr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CF088D7C-7BA4-4D80-A701-F62B50800461}"/>
              </a:ext>
            </a:extLst>
          </p:cNvPr>
          <p:cNvSpPr txBox="1">
            <a:spLocks/>
          </p:cNvSpPr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are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19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92296-2945-4CF1-A830-4BCE87F9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E78EA41-DE87-462C-A010-43BF0C53CD61}"/>
              </a:ext>
            </a:extLst>
          </p:cNvPr>
          <p:cNvSpPr txBox="1">
            <a:spLocks/>
          </p:cNvSpPr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FE18EA0E-519D-4FA1-92EB-73AB6EA6A1AB}"/>
              </a:ext>
            </a:extLst>
          </p:cNvPr>
          <p:cNvSpPr txBox="1">
            <a:spLocks/>
          </p:cNvSpPr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72FDFCC-B8AC-47F1-A902-3A163968F96A}"/>
              </a:ext>
            </a:extLst>
          </p:cNvPr>
          <p:cNvSpPr txBox="1">
            <a:spLocks/>
          </p:cNvSpPr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A2F490B-E47A-46D3-86FD-274647315921}"/>
              </a:ext>
            </a:extLst>
          </p:cNvPr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98C409-2ED5-486B-A130-B8C1A5245EBA}"/>
              </a:ext>
            </a:extLst>
          </p:cNvPr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5F5F3A2-1D22-44E1-B57C-AB26F5A2AEDE}"/>
              </a:ext>
            </a:extLst>
          </p:cNvPr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4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 of the attributes in these two main tables are set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292C48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8B4233-18CC-4446-9DAD-5E82C6CA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A44F44-200C-40A6-B384-4B22ED25BF06}"/>
              </a:ext>
            </a:extLst>
          </p:cNvPr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DBA660-1FC3-4582-9D62-B8E7E1DF3F5E}"/>
              </a:ext>
            </a:extLst>
          </p:cNvPr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90A7625-9A44-4626-85FC-5869C82B51E9}"/>
              </a:ext>
            </a:extLst>
          </p:cNvPr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221F42-751C-403B-BBC0-0BA7485BED98}"/>
              </a:ext>
            </a:extLst>
          </p:cNvPr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0989"/>
      </p:ext>
    </p:extLst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0_TF89826194.potx" id="{3443F8FC-BDEE-40A4-8221-E257178A440E}" vid="{246DA379-CE2B-4367-82B3-8AA8B992D76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330</TotalTime>
  <Words>938</Words>
  <Application>Microsoft Office PowerPoint</Application>
  <PresentationFormat>宽屏</PresentationFormat>
  <Paragraphs>244</Paragraphs>
  <Slides>33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Google Sans</vt:lpstr>
      <vt:lpstr>Meiryo UI</vt:lpstr>
      <vt:lpstr>Microsoft YaHei UI</vt:lpstr>
      <vt:lpstr>等线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PowerPoint 演示文稿</vt:lpstr>
      <vt:lpstr>2.2 Question 1</vt:lpstr>
      <vt:lpstr>2.3 Question 2</vt:lpstr>
      <vt:lpstr>FURTHER QUESTION</vt:lpstr>
      <vt:lpstr>2.4.1 How Does Design Load Change over Time?</vt:lpstr>
      <vt:lpstr>2.4.2 How Does Structure Kind Change over Time?</vt:lpstr>
      <vt:lpstr>2.4.2 How Does Structure Type Change over Time?</vt:lpstr>
      <vt:lpstr>How does the design load change over time?</vt:lpstr>
      <vt:lpstr>3. Further work </vt:lpstr>
      <vt:lpstr>标题幻灯片 6</vt:lpstr>
      <vt:lpstr>标题幻灯片 6</vt:lpstr>
      <vt:lpstr>标题幻灯片 6</vt:lpstr>
      <vt:lpstr>4. Performance evaluation </vt:lpstr>
      <vt:lpstr>3.1 Creating indexes</vt:lpstr>
      <vt:lpstr>3.1 Creating indexes</vt:lpstr>
      <vt:lpstr>标题幻灯片 3</vt:lpstr>
      <vt:lpstr>标题幻灯片 4</vt:lpstr>
      <vt:lpstr>标题幻灯片 5</vt:lpstr>
      <vt:lpstr>标题幻灯片 6</vt:lpstr>
      <vt:lpstr>5. Work assignments &amp; distribution </vt:lpstr>
      <vt:lpstr>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36</cp:revision>
  <dcterms:created xsi:type="dcterms:W3CDTF">2020-11-27T18:19:57Z</dcterms:created>
  <dcterms:modified xsi:type="dcterms:W3CDTF">2020-12-03T16:04:52Z</dcterms:modified>
</cp:coreProperties>
</file>